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3" r:id="rId7"/>
    <p:sldId id="264" r:id="rId8"/>
    <p:sldId id="262" r:id="rId9"/>
    <p:sldId id="266" r:id="rId10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8D49C-855D-0ABF-8A1C-7CDA2F853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D98C3E-2827-DFC1-7930-A8C0FEDA3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41EAC4-407F-DF27-EC7C-73B25A68A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7E855C-339E-7D5D-7A55-1D8E8CC23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8A7068-BE7D-AB1B-F3EB-54DEE16BE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83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BBBC3-D0AD-4A39-0A07-8CE5969C9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99272FC-48EB-276E-0666-5D81E1A66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5143D5-97BB-68AB-200D-54CE50051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BFF6DE-CB7E-B7E0-7A98-AD19F908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B1BFA-382A-DA0D-222B-1CE7D71CC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50931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22F0F5-186F-7395-97BB-16B2B0E1F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0EB785F-8967-B732-02F2-EA8961067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668CD7-B2C9-7985-4042-30C83FDAA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BF8B13-C245-D0FF-1FA2-ACDBF2904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C1F7C6-18CD-1251-D062-6A714046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4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77D6E-904F-B548-1AAD-CC621FDDC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86E740-B207-6D0C-8606-990E7846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2EBFE-58D6-F400-ACA3-B9CEE5AE0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2F951D-1086-502A-7E4E-2F962B41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2993C9-7461-AF85-4109-1C47CFF8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5530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5271E0-4EA2-53B9-94C6-389256973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122507-1FC0-EEB9-FF61-4773C1541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40E3C6-C2BC-B3E6-23AA-D95E8995F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0F3F8D-1968-A252-5D3B-6D1F85959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674527-21CA-EFEF-C9CE-BD6DA383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8916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2E7C45-9838-4758-79C6-5E45A2766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F5E65C-62BD-B9C7-8BC0-1C5CF047D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496F7B-DB60-D5BA-D3B1-9653CCAC0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23D42F-EEF9-0B40-24A3-98943E05C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0BAEAB-44AA-B2AE-E7B9-B5C98025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F0AF54-7193-772A-C61A-06AA7694C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94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3B7536-11D1-FE61-CE79-3410D367F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B721C1-615D-00BC-1BF3-D954D06C1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700542-4D07-F770-33E0-42C26D0ED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8B5DEC-5ED9-2F43-00F1-5942BE6455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2CB052-6059-0864-3C37-234C9CF02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4DAC00B-DA85-5FF8-FB84-1E433B288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3559B9-352D-9EFD-6A77-EDC22994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D7416-B7FD-7E22-28EB-07447FA3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3205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8B5E2-764F-0A78-50BD-6AFDECB3C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5829DB-6794-A7E7-A1A6-D0DD82FC4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1058B9-664B-7323-8754-2C5D42E5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1F3ABC-FF8C-117D-7163-BE6C53585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7138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EED0EC3-AD9C-7CF6-5DF1-7C4458115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67F6C6-AB72-FF5C-1474-EF358A7F7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027AC5-F7AC-DD6B-27ED-6778E5FB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530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42F3E-1CF6-BCBE-80F7-0879785D6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11A65F-4DA6-2F09-4DF1-AE3C398AC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55A525-89BC-365A-C4F9-DBF35C94F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ECB709-5522-AB22-DBA4-6436A07E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3680E6-9F45-FC70-F6E5-929DDB99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47AD12-5AD2-7E90-B366-C139EAAA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59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A3284-DF49-38D6-FA17-C553BF1FD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1BBB22-0CD3-CFA5-5775-25398BCF80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E66030-906E-09DF-144B-10172005A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5360C6-902C-F9EF-11A1-AAC975CE7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0BD7B6-E720-1F79-DD8A-E4D07AA15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20355D-76C9-B69F-DD14-32FB7C110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971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D4EB196-13B6-6B9F-5D76-2A7F9AA70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8CAEF9-B531-2E2E-117F-6232874B3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46791F-EDE4-85BA-97ED-E59080811B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225741-D9DD-4D10-B015-30E5D1A5037B}" type="datetimeFigureOut">
              <a:rPr lang="es-PE" smtClean="0"/>
              <a:t>6/08/2025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4ACA43-5E55-5A09-10EE-58F599697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2D8776-A62B-CFB3-3064-A1625413B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60DA4-661E-4875-AF3E-B2E866C6F97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155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0" name="Rectangle 308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La mejor oración de una esposa por su esposo y viceversa">
            <a:extLst>
              <a:ext uri="{FF2B5EF4-FFF2-40B4-BE49-F238E27FC236}">
                <a16:creationId xmlns:a16="http://schemas.microsoft.com/office/drawing/2014/main" id="{598C5551-0916-8692-02F1-3ABD2A44E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0" r="10896" b="2836"/>
          <a:stretch>
            <a:fillRect/>
          </a:stretch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2" name="Rectangle 309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D55F4E9-5D4C-72E4-5CB3-84FD08614800}"/>
              </a:ext>
            </a:extLst>
          </p:cNvPr>
          <p:cNvSpPr/>
          <p:nvPr/>
        </p:nvSpPr>
        <p:spPr>
          <a:xfrm>
            <a:off x="1336878" y="2944466"/>
            <a:ext cx="4847611" cy="14662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C</a:t>
            </a:r>
            <a:r>
              <a:rPr lang="en-US" sz="5400" b="0" cap="none" spc="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onociendo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 al Hombre que </a:t>
            </a:r>
            <a:r>
              <a:rPr lang="en-US" sz="5400" b="0" cap="none" spc="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está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 a </a:t>
            </a:r>
            <a:r>
              <a:rPr lang="en-US" sz="5400" b="0" cap="none" spc="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tu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L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doni MT" panose="02070603080606020203" pitchFamily="18" charset="0"/>
                <a:ea typeface="+mj-ea"/>
                <a:cs typeface="Times New Roman" panose="02020603050405020304" pitchFamily="18" charset="0"/>
              </a:rPr>
              <a:t>ado</a:t>
            </a:r>
          </a:p>
        </p:txBody>
      </p:sp>
      <p:sp>
        <p:nvSpPr>
          <p:cNvPr id="3094" name="Rectangle 309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96" name="Rectangle 309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42F1327-FFD9-CECD-244B-7A11446C8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57" y="111861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755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8.300+ Pareja En El Amor Los Amantes De Hombre Abrazar Mujer Dos Enamorados  Besándose Fotografías de stock, fotos e imágenes libres de derechos - iStock">
            <a:extLst>
              <a:ext uri="{FF2B5EF4-FFF2-40B4-BE49-F238E27FC236}">
                <a16:creationId xmlns:a16="http://schemas.microsoft.com/office/drawing/2014/main" id="{F8CF5D12-DFAB-A34A-224A-E2A643281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5BAD3F2-A4A4-1A0A-0D00-8BBB83924138}"/>
              </a:ext>
            </a:extLst>
          </p:cNvPr>
          <p:cNvSpPr txBox="1"/>
          <p:nvPr/>
        </p:nvSpPr>
        <p:spPr>
          <a:xfrm>
            <a:off x="6263249" y="979027"/>
            <a:ext cx="5515796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"El Señor Dios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'No es bueno que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hombre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solo. Voy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hacerle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ayuda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adecuada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.' [...] Por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hombre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padre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madre, y se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esposa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dos se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solo ser.“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Génesis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2:18-24 (NVI)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6DC16CE-7006-5546-A579-484BE114FEAF}"/>
              </a:ext>
            </a:extLst>
          </p:cNvPr>
          <p:cNvSpPr txBox="1"/>
          <p:nvPr/>
        </p:nvSpPr>
        <p:spPr>
          <a:xfrm>
            <a:off x="5879690" y="5466339"/>
            <a:ext cx="58993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Dios creó a la mujer para ser una ayuda idónea para el hombre, estableciendo una relación de complementariedad y unidad. Esta relación va más allá de lo físico y abarca lo emocional, y espiritual.</a:t>
            </a:r>
            <a:endParaRPr lang="es-PE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0B48A35-01B6-4774-D255-3DA642313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58" y="111862"/>
            <a:ext cx="1236208" cy="13138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1819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ágenes de Olvidar Hombre Mujer - Descarga gratuita en Freepik">
            <a:extLst>
              <a:ext uri="{FF2B5EF4-FFF2-40B4-BE49-F238E27FC236}">
                <a16:creationId xmlns:a16="http://schemas.microsoft.com/office/drawing/2014/main" id="{D0076797-1F66-B604-32C9-8488827E9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8" name="Rectangle 4107">
            <a:extLst>
              <a:ext uri="{FF2B5EF4-FFF2-40B4-BE49-F238E27FC236}">
                <a16:creationId xmlns:a16="http://schemas.microsoft.com/office/drawing/2014/main" id="{B4916930-E76E-4100-9DCF-4981566A3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57375" y="1885950"/>
            <a:ext cx="8505825" cy="3152775"/>
          </a:xfrm>
          <a:prstGeom prst="rect">
            <a:avLst/>
          </a:prstGeom>
          <a:solidFill>
            <a:schemeClr val="bg1">
              <a:alpha val="75000"/>
            </a:schemeClr>
          </a:solidFill>
          <a:ln w="635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44DBBE5-7094-4546-84BB-30F0652EA25E}"/>
              </a:ext>
            </a:extLst>
          </p:cNvPr>
          <p:cNvSpPr txBox="1"/>
          <p:nvPr/>
        </p:nvSpPr>
        <p:spPr>
          <a:xfrm>
            <a:off x="2276475" y="2247900"/>
            <a:ext cx="75819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>
                <a:latin typeface="+mj-lt"/>
                <a:ea typeface="+mj-ea"/>
                <a:cs typeface="+mj-cs"/>
              </a:rPr>
              <a:t>Entendiendo la Naturaleza del Hombre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321CF70-4D1B-9CD8-D6AA-59BDEC1A0292}"/>
              </a:ext>
            </a:extLst>
          </p:cNvPr>
          <p:cNvSpPr txBox="1"/>
          <p:nvPr/>
        </p:nvSpPr>
        <p:spPr>
          <a:xfrm>
            <a:off x="245805" y="79384"/>
            <a:ext cx="61746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"Maridos, amen a sus esposas, así como Cristo amó a la iglesia y se entregó por ella...“</a:t>
            </a:r>
            <a:r>
              <a:rPr lang="es-P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Efesios 5:25-28 (NVI)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D5FA90B-64C9-651D-F1D6-9F46A13470DF}"/>
              </a:ext>
            </a:extLst>
          </p:cNvPr>
          <p:cNvSpPr txBox="1"/>
          <p:nvPr/>
        </p:nvSpPr>
        <p:spPr>
          <a:xfrm>
            <a:off x="2980096" y="5737295"/>
            <a:ext cx="6174658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hombres están llamados a amar y proteger a sus familias. Es importante entender que los hombres también tienen necesidades emocionales y espirituales.</a:t>
            </a:r>
            <a:endParaRPr lang="es-P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75601A8-6500-467C-A758-5A7772738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0" y="79384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4641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Cómo mejorar la comunicación en la pareja - Terapia de pareja">
            <a:extLst>
              <a:ext uri="{FF2B5EF4-FFF2-40B4-BE49-F238E27FC236}">
                <a16:creationId xmlns:a16="http://schemas.microsoft.com/office/drawing/2014/main" id="{C045EB43-399F-58B4-C799-26D821081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" r="6114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Rectangle 512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A86E6F-9D1E-0C50-25BB-97A9213C6FD9}"/>
              </a:ext>
            </a:extLst>
          </p:cNvPr>
          <p:cNvSpPr txBox="1"/>
          <p:nvPr/>
        </p:nvSpPr>
        <p:spPr>
          <a:xfrm>
            <a:off x="143708" y="297115"/>
            <a:ext cx="64832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Importancia de la Comunicación Profunda y Empática</a:t>
            </a:r>
            <a:endParaRPr lang="es-PE" sz="3200" b="1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440A449-47AD-B914-6EC0-77DBBBEB376B}"/>
              </a:ext>
            </a:extLst>
          </p:cNvPr>
          <p:cNvSpPr txBox="1"/>
          <p:nvPr/>
        </p:nvSpPr>
        <p:spPr>
          <a:xfrm>
            <a:off x="7708490" y="1948087"/>
            <a:ext cx="42082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"La respuesta amable calma el enojo, pero la agresiva echa leña al fuego.“</a:t>
            </a:r>
            <a:r>
              <a:rPr lang="es-P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Proverbios 15:1 (NVI)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ADC1071-EB3F-FD3E-4768-259F869A12A6}"/>
              </a:ext>
            </a:extLst>
          </p:cNvPr>
          <p:cNvSpPr txBox="1"/>
          <p:nvPr/>
        </p:nvSpPr>
        <p:spPr>
          <a:xfrm>
            <a:off x="5781369" y="4403043"/>
            <a:ext cx="61353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mujeres pueden ayudar a los hombres a expresar sus sentimientos y pensamientos de manera saludable.</a:t>
            </a:r>
            <a:endParaRPr lang="es-P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4E22F83-3669-A9B9-B0C0-2AA7502A4BD8}"/>
              </a:ext>
            </a:extLst>
          </p:cNvPr>
          <p:cNvSpPr txBox="1"/>
          <p:nvPr/>
        </p:nvSpPr>
        <p:spPr>
          <a:xfrm>
            <a:off x="6972995" y="5907520"/>
            <a:ext cx="49437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Abigail y David muestran cómo una mujer sabia puede evitar conflictos y traer paz (1 Samuel 25)</a:t>
            </a:r>
            <a:endParaRPr 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FB2EBB20-D6DB-8C5E-E5D7-4F7DB215B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2000" y="18453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576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4" name="Rectangle 615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8104782-BA91-3D6A-9E69-E131AFE9BCFD}"/>
              </a:ext>
            </a:extLst>
          </p:cNvPr>
          <p:cNvSpPr/>
          <p:nvPr/>
        </p:nvSpPr>
        <p:spPr>
          <a:xfrm>
            <a:off x="5297762" y="640080"/>
            <a:ext cx="6251110" cy="819224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0" cap="none" spc="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Apoyo</a:t>
            </a:r>
            <a:r>
              <a:rPr 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y </a:t>
            </a:r>
            <a:r>
              <a:rPr lang="en-US" sz="5400" b="0" cap="none" spc="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Aliento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6146" name="Picture 2" descr="Imágenes de Trabajo En Pareja - Descarga gratuita en Freepik">
            <a:extLst>
              <a:ext uri="{FF2B5EF4-FFF2-40B4-BE49-F238E27FC236}">
                <a16:creationId xmlns:a16="http://schemas.microsoft.com/office/drawing/2014/main" id="{90215AA2-B736-DEA1-1F31-8CCE1ED5C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079"/>
          <a:stretch>
            <a:fillRect/>
          </a:stretch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375EC8-4A2C-ABE9-596A-9883F93A5F37}"/>
              </a:ext>
            </a:extLst>
          </p:cNvPr>
          <p:cNvSpPr txBox="1"/>
          <p:nvPr/>
        </p:nvSpPr>
        <p:spPr>
          <a:xfrm>
            <a:off x="4886632" y="180240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"Por lo tanto, anímense y edifíquense unos a otros, tal como lo vienen haciendo.“ </a:t>
            </a:r>
            <a:r>
              <a:rPr lang="es-P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Tesalonicenses 5:11(NVI)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3D5BAEE-0594-EFBA-110D-17E3D7DC43B8}"/>
              </a:ext>
            </a:extLst>
          </p:cNvPr>
          <p:cNvSpPr txBox="1"/>
          <p:nvPr/>
        </p:nvSpPr>
        <p:spPr>
          <a:xfrm>
            <a:off x="5053781" y="2971861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mujeres pueden ser una fuente de aliento y apoyo para los hombres en sus vidas, ayudándoles a alcanzar su potencial y cumplir con sus responsabilidades.</a:t>
            </a:r>
            <a:endParaRPr lang="es-PE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BFAE3D7-1194-1C86-AE8B-841B38256A43}"/>
              </a:ext>
            </a:extLst>
          </p:cNvPr>
          <p:cNvSpPr txBox="1"/>
          <p:nvPr/>
        </p:nvSpPr>
        <p:spPr>
          <a:xfrm>
            <a:off x="5181601" y="553265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Débora y </a:t>
            </a:r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Barac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muestra cómo una mujer líder puede inspirar y motivar a un hombre a cumplir con su llamado (Jueces 4-5).</a:t>
            </a:r>
            <a:endParaRPr 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733D256-B125-35CE-1793-83FABCD9A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91" y="-33430"/>
            <a:ext cx="1267449" cy="13470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14223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3" name="Rectangle 8202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8" name="Picture 6" descr="Cómo recuperar el amor de tu pareja viviendo juntos? Sigue estas siete  pautas">
            <a:extLst>
              <a:ext uri="{FF2B5EF4-FFF2-40B4-BE49-F238E27FC236}">
                <a16:creationId xmlns:a16="http://schemas.microsoft.com/office/drawing/2014/main" id="{2117C468-AEC5-22EA-922A-69F3ADB6F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2" b="18999"/>
          <a:stretch>
            <a:fillRect/>
          </a:stretch>
        </p:blipFill>
        <p:spPr bwMode="auto">
          <a:xfrm>
            <a:off x="20" y="10"/>
            <a:ext cx="12191980" cy="4558420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5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61305" y="5468206"/>
            <a:ext cx="1371600" cy="18288"/>
          </a:xfrm>
          <a:custGeom>
            <a:avLst/>
            <a:gdLst>
              <a:gd name="connsiteX0" fmla="*/ 0 w 1371600"/>
              <a:gd name="connsiteY0" fmla="*/ 0 h 18288"/>
              <a:gd name="connsiteX1" fmla="*/ 685800 w 1371600"/>
              <a:gd name="connsiteY1" fmla="*/ 0 h 18288"/>
              <a:gd name="connsiteX2" fmla="*/ 1371600 w 1371600"/>
              <a:gd name="connsiteY2" fmla="*/ 0 h 18288"/>
              <a:gd name="connsiteX3" fmla="*/ 1371600 w 1371600"/>
              <a:gd name="connsiteY3" fmla="*/ 18288 h 18288"/>
              <a:gd name="connsiteX4" fmla="*/ 713232 w 1371600"/>
              <a:gd name="connsiteY4" fmla="*/ 18288 h 18288"/>
              <a:gd name="connsiteX5" fmla="*/ 0 w 1371600"/>
              <a:gd name="connsiteY5" fmla="*/ 18288 h 18288"/>
              <a:gd name="connsiteX6" fmla="*/ 0 w 1371600"/>
              <a:gd name="connsiteY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8288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355" y="6649"/>
                  <a:pt x="1371915" y="11310"/>
                  <a:pt x="1371600" y="18288"/>
                </a:cubicBezTo>
                <a:cubicBezTo>
                  <a:pt x="1107995" y="26464"/>
                  <a:pt x="1033361" y="32942"/>
                  <a:pt x="713232" y="18288"/>
                </a:cubicBezTo>
                <a:cubicBezTo>
                  <a:pt x="393103" y="3634"/>
                  <a:pt x="289343" y="43221"/>
                  <a:pt x="0" y="18288"/>
                </a:cubicBezTo>
                <a:cubicBezTo>
                  <a:pt x="-459" y="11562"/>
                  <a:pt x="-31" y="5093"/>
                  <a:pt x="0" y="0"/>
                </a:cubicBezTo>
                <a:close/>
              </a:path>
              <a:path w="1371600" h="18288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456" y="3662"/>
                  <a:pt x="1371030" y="13946"/>
                  <a:pt x="1371600" y="18288"/>
                </a:cubicBezTo>
                <a:cubicBezTo>
                  <a:pt x="1176823" y="-1409"/>
                  <a:pt x="900830" y="9989"/>
                  <a:pt x="713232" y="18288"/>
                </a:cubicBezTo>
                <a:cubicBezTo>
                  <a:pt x="525634" y="26587"/>
                  <a:pt x="282837" y="5724"/>
                  <a:pt x="0" y="18288"/>
                </a:cubicBezTo>
                <a:cubicBezTo>
                  <a:pt x="367" y="13143"/>
                  <a:pt x="-823" y="58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F5CC42-9377-EF0E-B789-2E03CD79546A}"/>
              </a:ext>
            </a:extLst>
          </p:cNvPr>
          <p:cNvSpPr txBox="1"/>
          <p:nvPr/>
        </p:nvSpPr>
        <p:spPr>
          <a:xfrm>
            <a:off x="121622" y="879997"/>
            <a:ext cx="5128804" cy="13992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600" b="1" dirty="0" err="1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Entendiendo</a:t>
            </a:r>
            <a:r>
              <a:rPr lang="en-US" sz="36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3600" b="1" dirty="0" err="1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Necesidades</a:t>
            </a:r>
            <a:r>
              <a:rPr lang="en-US" sz="36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Emocionales</a:t>
            </a:r>
            <a:r>
              <a:rPr lang="en-US" sz="3600" b="1" dirty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62821A0-411A-D3B1-6C9A-AD27AA84EA16}"/>
              </a:ext>
            </a:extLst>
          </p:cNvPr>
          <p:cNvSpPr txBox="1"/>
          <p:nvPr/>
        </p:nvSpPr>
        <p:spPr>
          <a:xfrm>
            <a:off x="4640827" y="4791550"/>
            <a:ext cx="68741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mujer debe estar dispuesta a ofrecer apoyo emocional, mostrando empatía y comprensión.</a:t>
            </a:r>
            <a:endParaRPr lang="es-P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BFA3DF8-E2AC-0813-3442-C284DCF63270}"/>
              </a:ext>
            </a:extLst>
          </p:cNvPr>
          <p:cNvSpPr txBox="1"/>
          <p:nvPr/>
        </p:nvSpPr>
        <p:spPr>
          <a:xfrm>
            <a:off x="231712" y="4918183"/>
            <a:ext cx="382167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La angustia abate el corazón del hombre, pero una palabra amable lo alegra. Proverbios 12:25</a:t>
            </a:r>
            <a:endParaRPr lang="es-P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B7F832A-F953-6555-0B24-4681B4FE2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0965" y="78658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530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30" name="Rectangle 9222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Comunicación sexual en pareja | Nerea Rodríguez C.">
            <a:extLst>
              <a:ext uri="{FF2B5EF4-FFF2-40B4-BE49-F238E27FC236}">
                <a16:creationId xmlns:a16="http://schemas.microsoft.com/office/drawing/2014/main" id="{404A6AD3-1AF4-FE1D-885A-A616EDDD4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15" b="29161"/>
          <a:stretch>
            <a:fillRect/>
          </a:stretch>
        </p:blipFill>
        <p:spPr bwMode="auto">
          <a:xfrm>
            <a:off x="20" y="10"/>
            <a:ext cx="12191980" cy="4558420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5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61305" y="5468206"/>
            <a:ext cx="1371600" cy="18288"/>
          </a:xfrm>
          <a:custGeom>
            <a:avLst/>
            <a:gdLst>
              <a:gd name="connsiteX0" fmla="*/ 0 w 1371600"/>
              <a:gd name="connsiteY0" fmla="*/ 0 h 18288"/>
              <a:gd name="connsiteX1" fmla="*/ 685800 w 1371600"/>
              <a:gd name="connsiteY1" fmla="*/ 0 h 18288"/>
              <a:gd name="connsiteX2" fmla="*/ 1371600 w 1371600"/>
              <a:gd name="connsiteY2" fmla="*/ 0 h 18288"/>
              <a:gd name="connsiteX3" fmla="*/ 1371600 w 1371600"/>
              <a:gd name="connsiteY3" fmla="*/ 18288 h 18288"/>
              <a:gd name="connsiteX4" fmla="*/ 713232 w 1371600"/>
              <a:gd name="connsiteY4" fmla="*/ 18288 h 18288"/>
              <a:gd name="connsiteX5" fmla="*/ 0 w 1371600"/>
              <a:gd name="connsiteY5" fmla="*/ 18288 h 18288"/>
              <a:gd name="connsiteX6" fmla="*/ 0 w 1371600"/>
              <a:gd name="connsiteY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8288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355" y="6649"/>
                  <a:pt x="1371915" y="11310"/>
                  <a:pt x="1371600" y="18288"/>
                </a:cubicBezTo>
                <a:cubicBezTo>
                  <a:pt x="1107995" y="26464"/>
                  <a:pt x="1033361" y="32942"/>
                  <a:pt x="713232" y="18288"/>
                </a:cubicBezTo>
                <a:cubicBezTo>
                  <a:pt x="393103" y="3634"/>
                  <a:pt x="289343" y="43221"/>
                  <a:pt x="0" y="18288"/>
                </a:cubicBezTo>
                <a:cubicBezTo>
                  <a:pt x="-459" y="11562"/>
                  <a:pt x="-31" y="5093"/>
                  <a:pt x="0" y="0"/>
                </a:cubicBezTo>
                <a:close/>
              </a:path>
              <a:path w="1371600" h="18288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456" y="3662"/>
                  <a:pt x="1371030" y="13946"/>
                  <a:pt x="1371600" y="18288"/>
                </a:cubicBezTo>
                <a:cubicBezTo>
                  <a:pt x="1176823" y="-1409"/>
                  <a:pt x="900830" y="9989"/>
                  <a:pt x="713232" y="18288"/>
                </a:cubicBezTo>
                <a:cubicBezTo>
                  <a:pt x="525634" y="26587"/>
                  <a:pt x="282837" y="5724"/>
                  <a:pt x="0" y="18288"/>
                </a:cubicBezTo>
                <a:cubicBezTo>
                  <a:pt x="367" y="13143"/>
                  <a:pt x="-823" y="58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0D5DF6-3E79-33BB-0505-4A4E83E822FE}"/>
              </a:ext>
            </a:extLst>
          </p:cNvPr>
          <p:cNvSpPr txBox="1"/>
          <p:nvPr/>
        </p:nvSpPr>
        <p:spPr>
          <a:xfrm>
            <a:off x="3622793" y="540038"/>
            <a:ext cx="4943366" cy="590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Intimidad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Respeto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FA09444-CAF7-31AE-29CB-03867902687B}"/>
              </a:ext>
            </a:extLst>
          </p:cNvPr>
          <p:cNvSpPr txBox="1"/>
          <p:nvPr/>
        </p:nvSpPr>
        <p:spPr>
          <a:xfrm>
            <a:off x="127279" y="4743709"/>
            <a:ext cx="40834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El hombre debe cumplir su deber conyugal con su esposa e igualmente la mujer con su esposo. 1 Corintios 7:3 (NVI)</a:t>
            </a:r>
            <a:endParaRPr lang="es-P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ED921E0-DD45-E73E-E76B-A3FF128B49E8}"/>
              </a:ext>
            </a:extLst>
          </p:cNvPr>
          <p:cNvSpPr txBox="1"/>
          <p:nvPr/>
        </p:nvSpPr>
        <p:spPr>
          <a:xfrm>
            <a:off x="4483527" y="4797141"/>
            <a:ext cx="711008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intimidad en la relación no solo se refiere a la intimidad física, sino también a la emocional y espiritual. Es importante cultivar una relación de respeto y amor mutuo en todas las áreas.</a:t>
            </a:r>
            <a:endParaRPr lang="es-P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CF6DECB-FB5F-D0C8-E286-764F6BCE45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83" y="37768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550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0" name="Rectangle 717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Esposa y esposo rezando juntos en casa | Foto gratuita">
            <a:extLst>
              <a:ext uri="{FF2B5EF4-FFF2-40B4-BE49-F238E27FC236}">
                <a16:creationId xmlns:a16="http://schemas.microsoft.com/office/drawing/2014/main" id="{C63C62C0-1A2A-EDE3-8F58-A28BB6B43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r="5241" b="-1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2" name="Rectangle 718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112BAA-EC62-5412-578A-7D6F342128DC}"/>
              </a:ext>
            </a:extLst>
          </p:cNvPr>
          <p:cNvSpPr txBox="1"/>
          <p:nvPr/>
        </p:nvSpPr>
        <p:spPr>
          <a:xfrm>
            <a:off x="6951507" y="536576"/>
            <a:ext cx="3822189" cy="3188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Oración y Fe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719751-79AE-A7E7-CC6D-ABF557E1C3A2}"/>
              </a:ext>
            </a:extLst>
          </p:cNvPr>
          <p:cNvSpPr txBox="1"/>
          <p:nvPr/>
        </p:nvSpPr>
        <p:spPr>
          <a:xfrm>
            <a:off x="6862916" y="1818571"/>
            <a:ext cx="519143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"No se angustien por nada, sino preséntenselo todo a Dios en oración; pídanle, y denle gracias. Y la paz de Dios, que supera todo entendimiento, cuidará sus corazones y sus pensamientos en Cristo Jesús.“</a:t>
            </a:r>
            <a:r>
              <a:rPr lang="es-P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Filipenses 4:6-7 (NVI)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3D66014-EB7B-CC1B-14D5-70663BA41A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57" y="111861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668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86" name="Rectangle 1128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8" name="Picture 4" descr="Abogado para Familias La reconciliación">
            <a:extLst>
              <a:ext uri="{FF2B5EF4-FFF2-40B4-BE49-F238E27FC236}">
                <a16:creationId xmlns:a16="http://schemas.microsoft.com/office/drawing/2014/main" id="{A8435510-7630-7489-1E12-930E7365C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8" name="Rectangle 1128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463113-9BE9-2E9F-E791-220448529EF0}"/>
              </a:ext>
            </a:extLst>
          </p:cNvPr>
          <p:cNvSpPr txBox="1"/>
          <p:nvPr/>
        </p:nvSpPr>
        <p:spPr>
          <a:xfrm>
            <a:off x="6457191" y="349763"/>
            <a:ext cx="5518499" cy="653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Redención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Perdón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DF8EC3F-2942-E8DF-E2F4-4072D66A5121}"/>
              </a:ext>
            </a:extLst>
          </p:cNvPr>
          <p:cNvSpPr txBox="1"/>
          <p:nvPr/>
        </p:nvSpPr>
        <p:spPr>
          <a:xfrm>
            <a:off x="5585928" y="5270542"/>
            <a:ext cx="614516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relaciones humanas están sujetas a errores y conflictos. La redención y el perdón son esenciales para mantener la unidad y el amor.</a:t>
            </a:r>
            <a:endParaRPr lang="es-P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D569744-D49F-B503-BD4A-330199F36F89}"/>
              </a:ext>
            </a:extLst>
          </p:cNvPr>
          <p:cNvSpPr txBox="1"/>
          <p:nvPr/>
        </p:nvSpPr>
        <p:spPr>
          <a:xfrm>
            <a:off x="7914968" y="2486402"/>
            <a:ext cx="406072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"Sobrellevad los unos las cargas de los otros, y cumplid así la ley de Cristo." (Gálatas 6:2)</a:t>
            </a:r>
            <a:endParaRPr lang="es-P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FB48324-22F8-EAF3-4E3D-AA3299DF2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10" y="0"/>
            <a:ext cx="1537987" cy="16345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515207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514</Words>
  <Application>Microsoft Office PowerPoint</Application>
  <PresentationFormat>Panorámica</PresentationFormat>
  <Paragraphs>25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Bodoni MT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Gladys</dc:creator>
  <cp:lastModifiedBy>Gladys</cp:lastModifiedBy>
  <cp:revision>2</cp:revision>
  <dcterms:created xsi:type="dcterms:W3CDTF">2025-08-05T15:41:42Z</dcterms:created>
  <dcterms:modified xsi:type="dcterms:W3CDTF">2025-08-07T20:44:13Z</dcterms:modified>
</cp:coreProperties>
</file>